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1C4AE-1C59-45C2-89BE-8E82385CCC1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0BAD-5486-492C-9630-E20A751B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20BAD-5486-492C-9630-E20A751B94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5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7525-68F6-4758-9BF0-201BD2857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B0F00-664D-48D9-9565-BB62A7F78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E6C48-1E57-498A-80DD-63C0FB51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4776-878B-40B3-990F-BE872604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D86EA-BCA8-439E-937E-856767F9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0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95A2-8E13-421B-8D41-5F2AA8AF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0F02D-6DCB-47D8-A0AE-F81F0B7DA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9AAB1-ED70-4DB4-BBF4-6377323FD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86AEF-5DBC-4C05-84BD-0CB607D1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4123-245F-428F-A4CE-B92D7E30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2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972B79-4ECC-4AF5-A160-19B02809D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0FB87-BBB3-4EA0-B06B-39A4CCC07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EA14A-51D7-47CB-95D5-DAAC220C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289C9-1E02-4E7B-9D90-98E7876C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7B5B-526D-44A1-BF11-EC566279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6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EE9E8-37D8-46E5-BA41-FE1363499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EAAE0-7623-4BBD-A12A-F18B99C27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3F19C-8422-4414-8ED6-2C76F137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0C1ED-DFDB-4403-B87C-B8AED5B3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D70CA-8096-411D-832F-74555153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02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43E6-356E-4ABC-88DD-D6447F33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98933-D003-430F-A4D6-E465CB6A8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637D2-4C5A-411E-9BB7-F1E6AF9C4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20073-4CE4-46A6-8EB4-4D927AFB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32EC8-4CB1-4D59-A20D-1A650FD8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3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13889-3D78-4780-A4AF-2C9D024A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A7DA5-5B81-4155-8F6E-EF0D04BA4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3605-ADA5-4F0C-968A-0128EBD81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5DD59-68B7-4F34-9142-0364778C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603C1-BFF9-400C-87F8-F14DB6A5A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43808-044D-40AD-BF19-6763A9DF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9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75D8-7144-477F-A582-55FB1189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CCB22-6173-4946-9304-A304E4E43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661782-0652-4DC1-ACE3-72ABE7BA5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27387D-F29B-4376-AC3D-98074E3C9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1BEA4-9108-4F7D-B838-FA4EBCF78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CB2ED-0F24-42EB-81C3-9A4F322B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2E884-F97C-42E9-B253-0885547BF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9037C6-A157-455A-8EA7-E3D71305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5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9338-1AAE-4656-BA37-361B47BD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659FB-B7CB-4654-9929-9C4974358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1D025-F5CA-4ED9-B750-FFEC61BB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0EC34-6F9A-4F7A-882B-FCB2B3A4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C64FF-D046-41C2-82C8-019C99FF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48F1A-E51A-4141-A06B-937599BC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E6DDE-F07D-4AF7-A7C6-C0446089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79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C646-FCA8-4293-B8EE-543F7F43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0590-8469-4AF7-8992-ABD5C21AA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BB1DB-8DB3-4A14-A1A1-CE22A9625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9385C-22FB-4D92-AA8B-84111434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6080-D4E2-480E-AEBC-9E45F839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56A24-D7FB-44E2-8EE3-3E35AAE9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4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A2B5-3B10-4781-9106-2E1C3D02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35B9F-28C2-4610-99B3-CA7502A1A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20DED-077F-4209-8CA8-92D2B6DC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500CE-526F-43EE-A0B9-C4F1CA1FA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80C4-99E1-4367-BFD1-B604F1EF0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71EFA-11FA-4894-BD07-53A8866F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0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F1565-DCFD-4DCD-9318-8A7C77B0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AD6D-3B16-4EFD-8F2B-00F1E27E6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6C920-9C9A-493D-8191-74171DECF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0C015-F523-4B80-9B79-7A04CA6060F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D069-A07B-469A-B746-ABE8D938F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13EA3-A37B-4DAC-82B1-DB14E4850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F29DC-A4DD-413B-8E1D-A0A7E569A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9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B0594CC-65E7-4F0A-8996-4F834083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797502"/>
            <a:ext cx="5426764" cy="1953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72A0D-6A15-441F-ACD9-B4533365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590802"/>
            <a:ext cx="5426764" cy="84114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71FE0D3-6655-44CB-B224-AC21611B4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108539"/>
            <a:ext cx="5426764" cy="24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91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C0209A-9489-45EA-BD7E-1F833989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688966"/>
            <a:ext cx="5426764" cy="217070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1073EF6-4679-4C6C-8870-F222C896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563668"/>
            <a:ext cx="5426764" cy="8954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DBE27E9-A8E7-4755-9AC6-B9300C3BC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823635"/>
            <a:ext cx="5426764" cy="30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1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03809D5-8401-49B7-8179-ED97E552E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056286"/>
            <a:ext cx="6410084" cy="47594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12C2A88-9383-4E8D-A416-A210427F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228" y="643467"/>
            <a:ext cx="3368235" cy="24756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3072E66-B691-4832-BABA-FC50C42C0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970" y="3748194"/>
            <a:ext cx="3634751" cy="24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9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4989A77-EF78-4B1A-9C35-7CACC628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8"/>
            <a:ext cx="10905066" cy="45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3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FDAAD-044D-45FB-A675-7375DAA7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994222"/>
            <a:ext cx="5426764" cy="1560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0714B-D54F-451F-BE79-2671102C9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353381"/>
            <a:ext cx="5426764" cy="1315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D1437B-AFEA-4707-88C1-B9D98C19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318827"/>
            <a:ext cx="5426764" cy="2075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5D61FC-FD06-4046-93A1-00FD09B27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140" y="0"/>
            <a:ext cx="2671860" cy="7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0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88219-701F-4B21-8786-79B51A49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92083"/>
            <a:ext cx="5294716" cy="267383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465C40A-E11F-4CB5-AEED-D75DC6AF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78848"/>
            <a:ext cx="5294715" cy="270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42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948092-CB2D-4331-94A8-4140EEEA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729667"/>
            <a:ext cx="5426764" cy="208930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46AB6D9-CF7F-4C1B-973D-C75E9F9D3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251629"/>
            <a:ext cx="5426764" cy="15194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ABF2679-6EFA-4AB6-8871-4387417A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122106"/>
            <a:ext cx="5426764" cy="246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18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D0735D-8309-4722-8AC8-0491F602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112561"/>
            <a:ext cx="5294716" cy="46328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976113B-BEE9-42F6-B22C-C2F25F368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17" y="947102"/>
            <a:ext cx="5294715" cy="49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C4D3A7-A360-41B5-9E6A-10A90A02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01700"/>
            <a:ext cx="5294716" cy="16545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C97FDA-FC20-4EC6-997C-59E99991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482570"/>
            <a:ext cx="5294715" cy="1892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17D595-A921-4F05-BB36-EFF56921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486" y="480060"/>
            <a:ext cx="3093502" cy="13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5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C0F9AB0-814C-4F0E-A9F7-CC778352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55368"/>
            <a:ext cx="3517119" cy="2541118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547DF7-A358-4A1A-A190-959631D36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789205"/>
            <a:ext cx="3537345" cy="1273443"/>
          </a:xfrm>
          <a:prstGeom prst="rect">
            <a:avLst/>
          </a:prstGeom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1DE424DC-9C85-4B5F-8B3E-238669CE2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203729"/>
            <a:ext cx="3517120" cy="244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A799F-E114-41B9-A827-86498CC99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75950"/>
            <a:ext cx="5294716" cy="190609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4429575-3C1C-4D8E-8899-5A1939D12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356821"/>
            <a:ext cx="5294715" cy="21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8453DE-640E-4A4A-BD71-3744A29D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702533"/>
            <a:ext cx="5426764" cy="2143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91F643-974A-4904-85D8-E839C0FE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9810"/>
            <a:ext cx="5928046" cy="1778414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33B98-B1BC-42B9-B503-6386C1E51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667615"/>
            <a:ext cx="5426764" cy="33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99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A9BC30-ED8A-4DCB-A5CA-18CF111A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4" y="1196916"/>
            <a:ext cx="7440281" cy="4464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F1261-F895-425A-9B4F-5C4700C4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5" y="1624303"/>
            <a:ext cx="4172712" cy="3609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CD6530-7DFD-4C17-B38B-E662C313A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799" y="0"/>
            <a:ext cx="2220201" cy="14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2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C3BAB-BBA1-4CB3-A258-E3DD46FFB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22279"/>
            <a:ext cx="5294716" cy="181343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5CD65DE-60C9-47CE-92C3-CA04D67B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22903"/>
            <a:ext cx="5294715" cy="3812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CCB75F-B5CD-4E10-BB68-07BD1AA2E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236" y="480060"/>
            <a:ext cx="3042752" cy="6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227E8D-3309-440B-AB4F-68578BC3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03148"/>
            <a:ext cx="5294716" cy="205170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D4D4FEA-C8A7-4E01-9470-9F0F33A2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343584"/>
            <a:ext cx="5294715" cy="21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EBB60B9-AB29-43E5-A184-11E5C46C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92083"/>
            <a:ext cx="5294716" cy="267383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96040F0A-C4B3-40CB-865C-45F53719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39138"/>
            <a:ext cx="5294715" cy="27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17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0D2AC4-9829-4F99-A271-6EC81AC4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1206390"/>
            <a:ext cx="4724569" cy="14173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2CDF1C-FD17-4FB6-8958-ECA81664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329374"/>
            <a:ext cx="4732940" cy="117140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4E1968-B07F-413B-8430-5FDFC89A1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4170599"/>
            <a:ext cx="4724569" cy="1547296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61AD516-07E4-43DD-AEEC-76285068C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4155283"/>
            <a:ext cx="4732940" cy="15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2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0216F-E4A8-4CC9-94EB-AEB76344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56819"/>
            <a:ext cx="5294716" cy="2144359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809085-11BA-4ECF-8406-A99E0FEFB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062" y="2043404"/>
            <a:ext cx="5460745" cy="26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69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CD666-327F-46CF-998C-FC447FB8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60541"/>
            <a:ext cx="5294716" cy="13369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CA24614-2882-41E6-916D-C2E31212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396531"/>
            <a:ext cx="5294715" cy="2064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181057-AA19-497A-A677-DAF32231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855" y="480060"/>
            <a:ext cx="4391133" cy="7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97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FA32A-AD1C-430F-9136-4F607A41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9042"/>
            <a:ext cx="5294716" cy="183991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76FE3C6-25B6-4CB1-8BD0-54CA8EC84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014" y="643467"/>
            <a:ext cx="49443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BDB7205-120A-4BFE-88C7-59DA34EB2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280639"/>
            <a:ext cx="6410084" cy="43107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902A1F-75D8-4AC1-BC20-4B0BCDB6C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1327145"/>
            <a:ext cx="3854945" cy="11082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EA54B00-D40F-478D-B87A-F7892F7F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4564784"/>
            <a:ext cx="3854945" cy="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0E5D7E-5962-4AB6-831E-8226E73C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1135522"/>
            <a:ext cx="4724569" cy="155910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463B10-EA05-4F1E-A813-93CAD5D3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175554"/>
            <a:ext cx="4732940" cy="147904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E6AF42-FC01-41C5-BFC1-6366E8AF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4064296"/>
            <a:ext cx="4724569" cy="1759901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EA5140-E64B-4766-95C1-894786537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4054708"/>
            <a:ext cx="4732940" cy="17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6B1BAD-9ED7-4737-9529-1FF6F6D0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831419"/>
            <a:ext cx="5426764" cy="18858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4207340-1143-48F9-B7A5-EA645AD5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129527"/>
            <a:ext cx="5426764" cy="17636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17BDE64-EAB8-4CFE-8A4C-E47A20778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450544"/>
            <a:ext cx="5426764" cy="38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7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4F588D-A090-4F33-9921-162B768B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41410"/>
            <a:ext cx="5294716" cy="157517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D24A79-3C6D-4D04-91C5-26E26414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416386"/>
            <a:ext cx="5294715" cy="202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9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8915679-BA0B-46E7-9781-0498BD61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03148"/>
            <a:ext cx="5294716" cy="205170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5DA4AA9-156F-4B7F-9E0E-EE845266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310491"/>
            <a:ext cx="5294715" cy="22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7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D64FD-558D-41F5-8708-8C88F8A5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1" y="1104421"/>
            <a:ext cx="4720150" cy="17818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B31EA-7B87-4C67-96EA-99726DD4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80" y="1190572"/>
            <a:ext cx="4733982" cy="16095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3AF367-E6C0-4C7E-BB1B-B9061D1F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1" y="4085289"/>
            <a:ext cx="4733982" cy="156221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1C175-485E-4CF0-A1E6-33894EDE0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680" y="4114876"/>
            <a:ext cx="4733982" cy="15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1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53110-8BF7-468F-87C4-402CB514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5" y="643467"/>
            <a:ext cx="92851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3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</Words>
  <Application>Microsoft Office PowerPoint</Application>
  <PresentationFormat>Widescreen</PresentationFormat>
  <Paragraphs>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Yalin</dc:creator>
  <cp:lastModifiedBy>Yang, Yalin</cp:lastModifiedBy>
  <cp:revision>3</cp:revision>
  <dcterms:created xsi:type="dcterms:W3CDTF">2022-01-26T22:10:22Z</dcterms:created>
  <dcterms:modified xsi:type="dcterms:W3CDTF">2022-01-29T02:26:29Z</dcterms:modified>
</cp:coreProperties>
</file>